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Italics" charset="1" panose="00000000000000000000"/>
      <p:regular r:id="rId18"/>
    </p:embeddedFont>
    <p:embeddedFont>
      <p:font typeface="Now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  <p:embeddedFont>
      <p:font typeface="Madani Arabic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874" y="6524287"/>
            <a:ext cx="7913921" cy="23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true" spc="-6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By:</a:t>
            </a:r>
            <a:r>
              <a:rPr lang="en-US" sz="3030" i="true" spc="-6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</a:p>
          <a:p>
            <a:pPr algn="l">
              <a:lnSpc>
                <a:spcPts val="3727"/>
              </a:lnSpc>
            </a:pPr>
            <a:r>
              <a:rPr lang="en-US" sz="3030" i="true" spc="-6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Remas Alqahtani       221505796</a:t>
            </a:r>
          </a:p>
          <a:p>
            <a:pPr algn="l">
              <a:lnSpc>
                <a:spcPts val="3727"/>
              </a:lnSpc>
            </a:pPr>
            <a:r>
              <a:rPr lang="en-US" sz="3030" i="true" spc="-6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Sara Rasheed            220015150</a:t>
            </a:r>
          </a:p>
          <a:p>
            <a:pPr algn="l">
              <a:lnSpc>
                <a:spcPts val="3727"/>
              </a:lnSpc>
            </a:pPr>
            <a:r>
              <a:rPr lang="en-US" sz="3030" i="true" spc="-6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Sara Almugarab        218034114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0452" y="2738866"/>
            <a:ext cx="3765036" cy="39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Dr : Hala Hamdoun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4958" y="3614054"/>
            <a:ext cx="9659937" cy="229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b="true" sz="75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LSTM TIME SERIES FORECASTING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921259" y="2549049"/>
            <a:ext cx="8963108" cy="5141130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9919" r="0" b="-9919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4638" y="3270226"/>
            <a:ext cx="5339983" cy="6292810"/>
            <a:chOff x="0" y="0"/>
            <a:chExt cx="1618629" cy="1907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19280" y="1636188"/>
            <a:ext cx="1045065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7013" y="8982578"/>
            <a:ext cx="6015232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LSTM data initialization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72364" y="3270226"/>
            <a:ext cx="5339983" cy="6292810"/>
            <a:chOff x="0" y="0"/>
            <a:chExt cx="1618629" cy="19074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554621" y="8936690"/>
            <a:ext cx="3575467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Training data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619089" y="5097768"/>
            <a:ext cx="5251080" cy="2093837"/>
          </a:xfrm>
          <a:custGeom>
            <a:avLst/>
            <a:gdLst/>
            <a:ahLst/>
            <a:cxnLst/>
            <a:rect r="r" b="b" t="t" l="l"/>
            <a:pathLst>
              <a:path h="2093837" w="5251080">
                <a:moveTo>
                  <a:pt x="0" y="0"/>
                </a:moveTo>
                <a:lnTo>
                  <a:pt x="5251080" y="0"/>
                </a:lnTo>
                <a:lnTo>
                  <a:pt x="5251080" y="2093837"/>
                </a:lnTo>
                <a:lnTo>
                  <a:pt x="0" y="2093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62365" y="3583317"/>
            <a:ext cx="4359981" cy="4864133"/>
          </a:xfrm>
          <a:custGeom>
            <a:avLst/>
            <a:gdLst/>
            <a:ahLst/>
            <a:cxnLst/>
            <a:rect r="r" b="b" t="t" l="l"/>
            <a:pathLst>
              <a:path h="4864133" w="4359981">
                <a:moveTo>
                  <a:pt x="0" y="0"/>
                </a:moveTo>
                <a:lnTo>
                  <a:pt x="4359980" y="0"/>
                </a:lnTo>
                <a:lnTo>
                  <a:pt x="4359980" y="4864133"/>
                </a:lnTo>
                <a:lnTo>
                  <a:pt x="0" y="4864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110" r="-27429" b="-1211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4113" y="3741958"/>
            <a:ext cx="11752160" cy="9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THE BUTTER 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8560" y="5114925"/>
            <a:ext cx="10357713" cy="151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790" spc="175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 suggest to Start with LSTM,</a:t>
            </a:r>
          </a:p>
          <a:p>
            <a:pPr algn="ctr">
              <a:lnSpc>
                <a:spcPts val="2471"/>
              </a:lnSpc>
            </a:pPr>
            <a:r>
              <a:rPr lang="en-US" sz="1790" spc="175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as weather data typically has long-term dependencies due to seasonal trends. If training time or computational resources are limited, switch to GRU. Use CNN only if the focus is purely on short-term, localized trends.</a:t>
            </a:r>
          </a:p>
          <a:p>
            <a:pPr algn="ctr">
              <a:lnSpc>
                <a:spcPts val="2471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77973" t="-7404" r="-2051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2418" y="1760435"/>
            <a:ext cx="6235170" cy="10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5345" y="3691365"/>
            <a:ext cx="7824569" cy="362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In conclusion, This article demonstrates the usage of Deep Learning Model for Time-Series Forecasting. This makes LSTM the perfect candidate for modeling long-term patterns such seasonal trends in weather data. If resources are sparse, GRU is a better choice, while CNN is useful for predicting short term trends.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These techniques prove beneficial in different systems because the correct model can enhance forecasting accuracy</a:t>
            </a:r>
          </a:p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18005" t="0" r="-5531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summary of code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predictions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Modules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charts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-4706897">
              <a:off x="-1566906" y="1919565"/>
              <a:ext cx="6994485" cy="2510870"/>
            </a:xfrm>
            <a:custGeom>
              <a:avLst/>
              <a:gdLst/>
              <a:ahLst/>
              <a:cxnLst/>
              <a:rect r="r" b="b" t="t" l="l"/>
              <a:pathLst>
                <a:path h="2510870" w="6994485">
                  <a:moveTo>
                    <a:pt x="6994485" y="2510870"/>
                  </a:moveTo>
                  <a:lnTo>
                    <a:pt x="468941" y="2294319"/>
                  </a:lnTo>
                  <a:lnTo>
                    <a:pt x="0" y="0"/>
                  </a:lnTo>
                  <a:lnTo>
                    <a:pt x="6525544" y="216551"/>
                  </a:lnTo>
                  <a:lnTo>
                    <a:pt x="6994485" y="2510870"/>
                  </a:lnTo>
                  <a:close/>
                </a:path>
              </a:pathLst>
            </a:custGeom>
            <a:blipFill>
              <a:blip r:embed="rId5"/>
              <a:stretch>
                <a:fillRect l="-42414" t="-113280" r="-103306" b="-137526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22982" y="1815491"/>
            <a:ext cx="9473493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5"/>
              </a:lnSpc>
              <a:spcBef>
                <a:spcPct val="0"/>
              </a:spcBef>
            </a:pPr>
            <a:r>
              <a:rPr lang="en-US" b="true" sz="74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93058" y="3859512"/>
            <a:ext cx="8615065" cy="387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 spc="-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LSTM Time Series Forecasting uses LSTM networks to predict future values from historical data. It involves steps like data preprocessing, model construction, training, prediction, and evaluation.</a:t>
            </a:r>
            <a:r>
              <a:rPr lang="en-US" sz="2215" spc="-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3057"/>
              </a:lnSpc>
            </a:pPr>
            <a:r>
              <a:rPr lang="en-US" sz="2215" spc="-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LSTM is used in financial prediction, weather forecasting, sales estimation, and energy forecasting. For example, it can predict a company's stock price based on past data. </a:t>
            </a:r>
          </a:p>
          <a:p>
            <a:pPr algn="ctr">
              <a:lnSpc>
                <a:spcPts val="3057"/>
              </a:lnSpc>
            </a:pPr>
            <a:r>
              <a:rPr lang="en-US" sz="2215" spc="-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Benefits of LSTM include capturing long-term dependencies, efficient handling of sequential data, and flexibility for various datasets.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2841" y="4313398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64671" y="1591758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87634" y="739313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65296" y="585475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890359"/>
            <a:ext cx="8666998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SUMMARY OF CODE</a:t>
            </a:r>
            <a:r>
              <a:rPr lang="en-US" b="true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62013"/>
            <a:ext cx="10246754" cy="48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This code demonstrates time series forecasting using weather data. It involves creating several deep learning models using TensorFlow and Keras to predict temperature and pressure. The</a:t>
            </a: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 process includes </a:t>
            </a:r>
          </a:p>
          <a:p>
            <a:pPr algn="l">
              <a:lnSpc>
                <a:spcPts val="3195"/>
              </a:lnSpc>
            </a:pP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Data Loading and Preprocessing: Downloading a dataset, cleaning it, and converting time-based data into cyclic features.</a:t>
            </a:r>
          </a:p>
          <a:p>
            <a:pPr algn="l">
              <a:lnSpc>
                <a:spcPts val="3195"/>
              </a:lnSpc>
            </a:pP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Windowing for Sequential Data: Breaking down the time-series data into sequences for model training.</a:t>
            </a:r>
          </a:p>
          <a:p>
            <a:pPr algn="l">
              <a:lnSpc>
                <a:spcPts val="3195"/>
              </a:lnSpc>
            </a:pP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Model Training: Implementing different neural network architectures (LSTM, GRU, Conv1D) for time series prediction.</a:t>
            </a:r>
          </a:p>
          <a:p>
            <a:pPr algn="l">
              <a:lnSpc>
                <a:spcPts val="3195"/>
              </a:lnSpc>
            </a:pPr>
            <a:r>
              <a:rPr lang="en-US" sz="2315" spc="-46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Evaluation and Visualization: Plotting model predictions against actual values for train, validation, and test sets.</a:t>
            </a:r>
          </a:p>
          <a:p>
            <a:pPr algn="l" marL="0" indent="0" lvl="0">
              <a:lnSpc>
                <a:spcPts val="3195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643020" y="3815812"/>
            <a:ext cx="4804596" cy="4804596"/>
            <a:chOff x="0" y="0"/>
            <a:chExt cx="8916670" cy="89166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5213" y="2335133"/>
            <a:ext cx="8602962" cy="207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sz="452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Chart</a:t>
            </a:r>
          </a:p>
          <a:p>
            <a:pPr algn="l">
              <a:lnSpc>
                <a:spcPts val="5431"/>
              </a:lnSpc>
            </a:pPr>
            <a:r>
              <a:rPr lang="en-US" sz="452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select a column'T (degC)' :</a:t>
            </a:r>
          </a:p>
          <a:p>
            <a:pPr algn="l" marL="0" indent="0" lvl="0">
              <a:lnSpc>
                <a:spcPts val="543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76216" y="4562943"/>
            <a:ext cx="6259121" cy="193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code snippet extracts temperature data from a DataFrame and creates a line plot to visualize its temporal variation. The plot reveals a clear seasonal pattern in the temperature data.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58175" y="1752595"/>
            <a:ext cx="8756039" cy="6498030"/>
          </a:xfrm>
          <a:custGeom>
            <a:avLst/>
            <a:gdLst/>
            <a:ahLst/>
            <a:cxnLst/>
            <a:rect r="r" b="b" t="t" l="l"/>
            <a:pathLst>
              <a:path h="6498030" w="8756039">
                <a:moveTo>
                  <a:pt x="0" y="0"/>
                </a:moveTo>
                <a:lnTo>
                  <a:pt x="8756039" y="0"/>
                </a:lnTo>
                <a:lnTo>
                  <a:pt x="8756039" y="6498030"/>
                </a:lnTo>
                <a:lnTo>
                  <a:pt x="0" y="649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98" t="0" r="-3098" b="-267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7385" y="3575031"/>
            <a:ext cx="5559070" cy="6472031"/>
            <a:chOff x="0" y="0"/>
            <a:chExt cx="1464117" cy="1704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4117" cy="1704568"/>
            </a:xfrm>
            <a:custGeom>
              <a:avLst/>
              <a:gdLst/>
              <a:ahLst/>
              <a:cxnLst/>
              <a:rect r="r" b="b" t="t" l="l"/>
              <a:pathLst>
                <a:path h="1704568" w="1464117">
                  <a:moveTo>
                    <a:pt x="0" y="0"/>
                  </a:moveTo>
                  <a:lnTo>
                    <a:pt x="1464117" y="0"/>
                  </a:lnTo>
                  <a:lnTo>
                    <a:pt x="1464117" y="1704568"/>
                  </a:lnTo>
                  <a:lnTo>
                    <a:pt x="0" y="170456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4117" cy="1742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87770" y="3575031"/>
            <a:ext cx="5269880" cy="6472031"/>
            <a:chOff x="0" y="0"/>
            <a:chExt cx="1387952" cy="17045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7952" cy="1704568"/>
            </a:xfrm>
            <a:custGeom>
              <a:avLst/>
              <a:gdLst/>
              <a:ahLst/>
              <a:cxnLst/>
              <a:rect r="r" b="b" t="t" l="l"/>
              <a:pathLst>
                <a:path h="1704568" w="1387952">
                  <a:moveTo>
                    <a:pt x="0" y="0"/>
                  </a:moveTo>
                  <a:lnTo>
                    <a:pt x="1387952" y="0"/>
                  </a:lnTo>
                  <a:lnTo>
                    <a:pt x="1387952" y="1704568"/>
                  </a:lnTo>
                  <a:lnTo>
                    <a:pt x="0" y="170456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87952" cy="1742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52926" y="3565819"/>
            <a:ext cx="5277965" cy="6481243"/>
            <a:chOff x="0" y="0"/>
            <a:chExt cx="1390081" cy="17069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0081" cy="1706994"/>
            </a:xfrm>
            <a:custGeom>
              <a:avLst/>
              <a:gdLst/>
              <a:ahLst/>
              <a:cxnLst/>
              <a:rect r="r" b="b" t="t" l="l"/>
              <a:pathLst>
                <a:path h="1706994" w="1390081">
                  <a:moveTo>
                    <a:pt x="0" y="0"/>
                  </a:moveTo>
                  <a:lnTo>
                    <a:pt x="1390081" y="0"/>
                  </a:lnTo>
                  <a:lnTo>
                    <a:pt x="1390081" y="1706994"/>
                  </a:lnTo>
                  <a:lnTo>
                    <a:pt x="0" y="1706994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90081" cy="174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45356" y="1718581"/>
            <a:ext cx="8197288" cy="8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PREDICTIONS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0846" y="7810334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Train predictions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98212" y="8321539"/>
            <a:ext cx="5048996" cy="132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b="true" sz="1572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the code is Validation predictions snippet creates a line plot to compare the predicted and actual values from a model's validation results. The plot reveals that the model captures the overall trend but struggles with predicting sharp fluctuations.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22338" y="7810334"/>
            <a:ext cx="343619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2300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Validation predictions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9986" y="8384121"/>
            <a:ext cx="4989532" cy="132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b="true" sz="1572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the code is Test predictions snippet creates a line plot to compare the predicted and actual values from a model's validation results. The plot reveals that the model captures the overall trend but struggles with predicting sharp fluctuations.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57593" y="7810334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Test predictions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658" y="8300680"/>
            <a:ext cx="5202763" cy="132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b="true" sz="1572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the code is train predictions snippet creates a line plot to compare the predicted and actual values from a model's training results. The plot reveals that the model captures the overall trend but struggles with predicting sharp fluctuations</a:t>
            </a:r>
            <a:r>
              <a:rPr lang="en-US" b="true" sz="1572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3810438"/>
            <a:ext cx="5038721" cy="3821205"/>
          </a:xfrm>
          <a:custGeom>
            <a:avLst/>
            <a:gdLst/>
            <a:ahLst/>
            <a:cxnLst/>
            <a:rect r="r" b="b" t="t" l="l"/>
            <a:pathLst>
              <a:path h="3821205" w="5038721">
                <a:moveTo>
                  <a:pt x="0" y="0"/>
                </a:moveTo>
                <a:lnTo>
                  <a:pt x="5038721" y="0"/>
                </a:lnTo>
                <a:lnTo>
                  <a:pt x="5038721" y="3821205"/>
                </a:lnTo>
                <a:lnTo>
                  <a:pt x="0" y="382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2" t="0" r="-1502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42595" y="3810438"/>
            <a:ext cx="4961359" cy="3745826"/>
          </a:xfrm>
          <a:custGeom>
            <a:avLst/>
            <a:gdLst/>
            <a:ahLst/>
            <a:cxnLst/>
            <a:rect r="r" b="b" t="t" l="l"/>
            <a:pathLst>
              <a:path h="3745826" w="4961359">
                <a:moveTo>
                  <a:pt x="0" y="0"/>
                </a:moveTo>
                <a:lnTo>
                  <a:pt x="4961360" y="0"/>
                </a:lnTo>
                <a:lnTo>
                  <a:pt x="4961360" y="3745826"/>
                </a:lnTo>
                <a:lnTo>
                  <a:pt x="0" y="3745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350204" y="3810438"/>
            <a:ext cx="4909096" cy="3745826"/>
          </a:xfrm>
          <a:custGeom>
            <a:avLst/>
            <a:gdLst/>
            <a:ahLst/>
            <a:cxnLst/>
            <a:rect r="r" b="b" t="t" l="l"/>
            <a:pathLst>
              <a:path h="3745826" w="4909096">
                <a:moveTo>
                  <a:pt x="0" y="0"/>
                </a:moveTo>
                <a:lnTo>
                  <a:pt x="4909096" y="0"/>
                </a:lnTo>
                <a:lnTo>
                  <a:pt x="4909096" y="3745826"/>
                </a:lnTo>
                <a:lnTo>
                  <a:pt x="0" y="374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32849" y="2976611"/>
            <a:ext cx="5837408" cy="1345572"/>
            <a:chOff x="0" y="0"/>
            <a:chExt cx="3168585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8585" cy="730386"/>
            </a:xfrm>
            <a:custGeom>
              <a:avLst/>
              <a:gdLst/>
              <a:ahLst/>
              <a:cxnLst/>
              <a:rect r="r" b="b" t="t" l="l"/>
              <a:pathLst>
                <a:path h="730386" w="3168585">
                  <a:moveTo>
                    <a:pt x="0" y="0"/>
                  </a:moveTo>
                  <a:lnTo>
                    <a:pt x="2965385" y="0"/>
                  </a:lnTo>
                  <a:lnTo>
                    <a:pt x="3168585" y="365193"/>
                  </a:lnTo>
                  <a:lnTo>
                    <a:pt x="2965385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914585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3747643" y="4665084"/>
            <a:ext cx="5652165" cy="1375768"/>
            <a:chOff x="0" y="0"/>
            <a:chExt cx="3000696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00696" cy="730386"/>
            </a:xfrm>
            <a:custGeom>
              <a:avLst/>
              <a:gdLst/>
              <a:ahLst/>
              <a:cxnLst/>
              <a:rect r="r" b="b" t="t" l="l"/>
              <a:pathLst>
                <a:path h="730386" w="3000696">
                  <a:moveTo>
                    <a:pt x="0" y="0"/>
                  </a:moveTo>
                  <a:lnTo>
                    <a:pt x="2797496" y="0"/>
                  </a:lnTo>
                  <a:lnTo>
                    <a:pt x="3000696" y="365193"/>
                  </a:lnTo>
                  <a:lnTo>
                    <a:pt x="2797496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746696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32849" y="6388009"/>
            <a:ext cx="5837408" cy="1431839"/>
            <a:chOff x="0" y="0"/>
            <a:chExt cx="297768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7682" cy="730386"/>
            </a:xfrm>
            <a:custGeom>
              <a:avLst/>
              <a:gdLst/>
              <a:ahLst/>
              <a:cxnLst/>
              <a:rect r="r" b="b" t="t" l="l"/>
              <a:pathLst>
                <a:path h="730386" w="2977682">
                  <a:moveTo>
                    <a:pt x="0" y="0"/>
                  </a:moveTo>
                  <a:lnTo>
                    <a:pt x="2774482" y="0"/>
                  </a:lnTo>
                  <a:lnTo>
                    <a:pt x="2977682" y="365193"/>
                  </a:lnTo>
                  <a:lnTo>
                    <a:pt x="277448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72368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76764" y="5007984"/>
            <a:ext cx="4311101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Gated Recurrent Unit</a:t>
            </a: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(GRU)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995426" y="3170040"/>
            <a:ext cx="4748074" cy="115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Convolutional Neural Network</a:t>
            </a:r>
          </a:p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(CNN)</a:t>
            </a:r>
          </a:p>
          <a:p>
            <a:pPr algn="ctr" marL="0" indent="0" lvl="0">
              <a:lnSpc>
                <a:spcPts val="248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32315" y="981075"/>
            <a:ext cx="4526224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Modules</a:t>
            </a: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9809" y="6578640"/>
            <a:ext cx="4119836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Long Short Term Memory</a:t>
            </a:r>
          </a:p>
          <a:p>
            <a:pPr algn="ctr">
              <a:lnSpc>
                <a:spcPts val="3311"/>
              </a:lnSpc>
            </a:pPr>
            <a:r>
              <a:rPr lang="en-US" sz="24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(LSTM)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9288" y="3270226"/>
            <a:ext cx="5339983" cy="6292810"/>
            <a:chOff x="0" y="0"/>
            <a:chExt cx="1618629" cy="1907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19280" y="1636188"/>
            <a:ext cx="1045065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module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5957" y="9074551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before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9271" y="8982578"/>
            <a:ext cx="5634024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CNN model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8061" y="9120439"/>
            <a:ext cx="3897381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trained for 10 epochs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2443" y="3649268"/>
            <a:ext cx="4593673" cy="5305951"/>
          </a:xfrm>
          <a:custGeom>
            <a:avLst/>
            <a:gdLst/>
            <a:ahLst/>
            <a:cxnLst/>
            <a:rect r="r" b="b" t="t" l="l"/>
            <a:pathLst>
              <a:path h="5305951" w="4593673">
                <a:moveTo>
                  <a:pt x="0" y="0"/>
                </a:moveTo>
                <a:lnTo>
                  <a:pt x="4593674" y="0"/>
                </a:lnTo>
                <a:lnTo>
                  <a:pt x="4593674" y="5305950"/>
                </a:lnTo>
                <a:lnTo>
                  <a:pt x="0" y="5305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234054" y="3270226"/>
            <a:ext cx="5339983" cy="6292810"/>
            <a:chOff x="0" y="0"/>
            <a:chExt cx="1618629" cy="19074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70246" y="3270226"/>
            <a:ext cx="5339983" cy="6292810"/>
            <a:chOff x="0" y="0"/>
            <a:chExt cx="1618629" cy="1907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836201" y="5069286"/>
            <a:ext cx="5150923" cy="2465914"/>
          </a:xfrm>
          <a:custGeom>
            <a:avLst/>
            <a:gdLst/>
            <a:ahLst/>
            <a:cxnLst/>
            <a:rect r="r" b="b" t="t" l="l"/>
            <a:pathLst>
              <a:path h="2465914" w="5150923">
                <a:moveTo>
                  <a:pt x="0" y="0"/>
                </a:moveTo>
                <a:lnTo>
                  <a:pt x="5150923" y="0"/>
                </a:lnTo>
                <a:lnTo>
                  <a:pt x="5150923" y="2465914"/>
                </a:lnTo>
                <a:lnTo>
                  <a:pt x="0" y="2465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32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88061" y="3423853"/>
            <a:ext cx="4231970" cy="5558725"/>
          </a:xfrm>
          <a:custGeom>
            <a:avLst/>
            <a:gdLst/>
            <a:ahLst/>
            <a:cxnLst/>
            <a:rect r="r" b="b" t="t" l="l"/>
            <a:pathLst>
              <a:path h="5558725" w="4231970">
                <a:moveTo>
                  <a:pt x="0" y="0"/>
                </a:moveTo>
                <a:lnTo>
                  <a:pt x="4231969" y="0"/>
                </a:lnTo>
                <a:lnTo>
                  <a:pt x="4231969" y="5558725"/>
                </a:lnTo>
                <a:lnTo>
                  <a:pt x="0" y="5558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97" r="0" b="-69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725333" y="8982578"/>
            <a:ext cx="3429809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CNN model 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16312" y="9120439"/>
            <a:ext cx="3575467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trained for 10 epochs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9288" y="3270226"/>
            <a:ext cx="5339983" cy="6292810"/>
            <a:chOff x="0" y="0"/>
            <a:chExt cx="1618629" cy="1907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19280" y="1636188"/>
            <a:ext cx="10450651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module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2576" y="8982578"/>
            <a:ext cx="5073408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GRU intializationmodel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9271" y="8982578"/>
            <a:ext cx="5634024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CNN model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8061" y="9120439"/>
            <a:ext cx="3897381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trained for 10 epochs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34054" y="3270226"/>
            <a:ext cx="5339983" cy="6292810"/>
            <a:chOff x="0" y="0"/>
            <a:chExt cx="1618629" cy="19074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70246" y="3270226"/>
            <a:ext cx="5339983" cy="6292810"/>
            <a:chOff x="0" y="0"/>
            <a:chExt cx="1618629" cy="19074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18629" cy="1907446"/>
            </a:xfrm>
            <a:custGeom>
              <a:avLst/>
              <a:gdLst/>
              <a:ahLst/>
              <a:cxnLst/>
              <a:rect r="r" b="b" t="t" l="l"/>
              <a:pathLst>
                <a:path h="1907446" w="1618629">
                  <a:moveTo>
                    <a:pt x="0" y="0"/>
                  </a:moveTo>
                  <a:lnTo>
                    <a:pt x="1618629" y="0"/>
                  </a:lnTo>
                  <a:lnTo>
                    <a:pt x="1618629" y="1907446"/>
                  </a:lnTo>
                  <a:lnTo>
                    <a:pt x="0" y="190744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618629" cy="195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725333" y="8982578"/>
            <a:ext cx="3429809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Running train data GRU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16312" y="8982578"/>
            <a:ext cx="3575467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Running train data GRU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51686" y="5026817"/>
            <a:ext cx="5073408" cy="2235739"/>
          </a:xfrm>
          <a:custGeom>
            <a:avLst/>
            <a:gdLst/>
            <a:ahLst/>
            <a:cxnLst/>
            <a:rect r="r" b="b" t="t" l="l"/>
            <a:pathLst>
              <a:path h="2235739" w="5073408">
                <a:moveTo>
                  <a:pt x="0" y="0"/>
                </a:moveTo>
                <a:lnTo>
                  <a:pt x="5073408" y="0"/>
                </a:lnTo>
                <a:lnTo>
                  <a:pt x="5073408" y="2235739"/>
                </a:lnTo>
                <a:lnTo>
                  <a:pt x="0" y="2235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870692" y="4176307"/>
            <a:ext cx="5139091" cy="4053817"/>
          </a:xfrm>
          <a:custGeom>
            <a:avLst/>
            <a:gdLst/>
            <a:ahLst/>
            <a:cxnLst/>
            <a:rect r="r" b="b" t="t" l="l"/>
            <a:pathLst>
              <a:path h="4053817" w="5139091">
                <a:moveTo>
                  <a:pt x="0" y="0"/>
                </a:moveTo>
                <a:lnTo>
                  <a:pt x="5139091" y="0"/>
                </a:lnTo>
                <a:lnTo>
                  <a:pt x="5139091" y="4053817"/>
                </a:lnTo>
                <a:lnTo>
                  <a:pt x="0" y="4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42355" y="4357550"/>
            <a:ext cx="5119210" cy="3691331"/>
          </a:xfrm>
          <a:custGeom>
            <a:avLst/>
            <a:gdLst/>
            <a:ahLst/>
            <a:cxnLst/>
            <a:rect r="r" b="b" t="t" l="l"/>
            <a:pathLst>
              <a:path h="3691331" w="5119210">
                <a:moveTo>
                  <a:pt x="0" y="0"/>
                </a:moveTo>
                <a:lnTo>
                  <a:pt x="5119210" y="0"/>
                </a:lnTo>
                <a:lnTo>
                  <a:pt x="5119210" y="3691331"/>
                </a:lnTo>
                <a:lnTo>
                  <a:pt x="0" y="3691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DAGYIBF7Lj8</dc:identifier>
  <dcterms:modified xsi:type="dcterms:W3CDTF">2011-08-01T06:04:30Z</dcterms:modified>
  <cp:revision>1</cp:revision>
  <dc:title>Business</dc:title>
</cp:coreProperties>
</file>